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0.47013487475915222</c:v>
                </c:pt>
                <c:pt idx="1">
                  <c:v>0.52793834296724473</c:v>
                </c:pt>
                <c:pt idx="2">
                  <c:v>0</c:v>
                </c:pt>
                <c:pt idx="3">
                  <c:v>1.926782273603083E-3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Sheet1!$B$2:$B$6</c:f>
              <c:numCache>
                <c:formatCode>0.0</c:formatCode>
                <c:ptCount val="5"/>
                <c:pt idx="0">
                  <c:v>5.6400596101957978</c:v>
                </c:pt>
                <c:pt idx="1">
                  <c:v>5.7407506286646868</c:v>
                </c:pt>
                <c:pt idx="2">
                  <c:v>5.9032182453293096</c:v>
                </c:pt>
                <c:pt idx="3">
                  <c:v>5.9200990701873053</c:v>
                </c:pt>
                <c:pt idx="4">
                  <c:v>5.9702995620186234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Sheet1!$G$2:$G$3</c:f>
              <c:numCache>
                <c:formatCode>0.0;;</c:formatCode>
                <c:ptCount val="2"/>
                <c:pt idx="0">
                  <c:v>5.9913516583677593</c:v>
                </c:pt>
                <c:pt idx="1">
                  <c:v>5.9913516583677593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4.0086483416322407</c:v>
                </c:pt>
                <c:pt idx="1">
                  <c:v>4.0086483416322407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Sheet1!$G$2:$G$3</c:f>
              <c:numCache>
                <c:formatCode>0.0;;</c:formatCode>
                <c:ptCount val="2"/>
                <c:pt idx="0">
                  <c:v>8.3938445911635622</c:v>
                </c:pt>
                <c:pt idx="1">
                  <c:v>8.3938445911635622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1.6061554088364378</c:v>
                </c:pt>
                <c:pt idx="1">
                  <c:v>1.6061554088364378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Sheet1!$G$2:$G$3</c:f>
              <c:numCache>
                <c:formatCode>0.0;;</c:formatCode>
                <c:ptCount val="2"/>
                <c:pt idx="0">
                  <c:v>9.1595938187250674</c:v>
                </c:pt>
                <c:pt idx="1">
                  <c:v>9.1595938187250674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0.84040618127493261</c:v>
                </c:pt>
                <c:pt idx="1">
                  <c:v>0.84040618127493261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Sheet1!$G$2:$G$3</c:f>
              <c:numCache>
                <c:formatCode>0.0;;</c:formatCode>
                <c:ptCount val="2"/>
                <c:pt idx="0">
                  <c:v>3.8015691780465382</c:v>
                </c:pt>
                <c:pt idx="1">
                  <c:v>3.8015691780465382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6.1984308219534618</c:v>
                </c:pt>
                <c:pt idx="1">
                  <c:v>6.1984308219534618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Macclesfield District General Hospital (81)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Macclesfield District General Hospital (81)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Macclesfield District General Hospital (81)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Macclesfield District General Hospital (81)</c:v>
                </c:pt>
              </c:strCache>
            </c:strRef>
          </c:cat>
          <c:val>
            <c:numRef>
              <c:f>Sheet1!$G$2:$G$3</c:f>
              <c:numCache>
                <c:formatCode>0.0;;</c:formatCode>
                <c:ptCount val="2"/>
                <c:pt idx="0">
                  <c:v>6.9069690813176363</c:v>
                </c:pt>
                <c:pt idx="1">
                  <c:v>6.9069690813176363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Macclesfield District General Hospital (81)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Macclesfield District General Hospital (81)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Macclesfield District General Hospital (81)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3.0930309186823637</c:v>
                </c:pt>
                <c:pt idx="1">
                  <c:v>3.0930309186823637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(506)</c:v>
                </c:pt>
                <c:pt idx="1">
                  <c:v>Macclesfield District General Hospital (506)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(506)</c:v>
                </c:pt>
                <c:pt idx="1">
                  <c:v>Macclesfield District General Hospital (506)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(506)</c:v>
                </c:pt>
                <c:pt idx="1">
                  <c:v>Macclesfield District General Hospital (506)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(506)</c:v>
                </c:pt>
                <c:pt idx="1">
                  <c:v>Macclesfield District General Hospital (506)</c:v>
                </c:pt>
              </c:strCache>
            </c:strRef>
          </c:cat>
          <c:val>
            <c:numRef>
              <c:f>Sheet1!$G$2:$G$3</c:f>
              <c:numCache>
                <c:formatCode>0.0;;</c:formatCode>
                <c:ptCount val="2"/>
                <c:pt idx="0">
                  <c:v>8.8774877939265426</c:v>
                </c:pt>
                <c:pt idx="1">
                  <c:v>8.8774877939265426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(506)</c:v>
                </c:pt>
                <c:pt idx="1">
                  <c:v>Macclesfield District General Hospital (506)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(506)</c:v>
                </c:pt>
                <c:pt idx="1">
                  <c:v>Macclesfield District General Hospital (506)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(506)</c:v>
                </c:pt>
                <c:pt idx="1">
                  <c:v>Macclesfield District General Hospital (506)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1.1225122060734574</c:v>
                </c:pt>
                <c:pt idx="1">
                  <c:v>1.1225122060734574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Macclesfield District General Hospital (365)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Macclesfield District General Hospital (365)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Macclesfield District General Hospital (365)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Macclesfield District General Hospital (365)</c:v>
                </c:pt>
              </c:strCache>
            </c:strRef>
          </c:cat>
          <c:val>
            <c:numRef>
              <c:f>Sheet1!$G$2:$G$3</c:f>
              <c:numCache>
                <c:formatCode>0.0;;</c:formatCode>
                <c:ptCount val="2"/>
                <c:pt idx="0">
                  <c:v>8.150120282826645</c:v>
                </c:pt>
                <c:pt idx="1">
                  <c:v>8.150120282826645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Macclesfield District General Hospital (365)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Macclesfield District General Hospital (365)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Macclesfield District General Hospital (365)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1.849879717173355</c:v>
                </c:pt>
                <c:pt idx="1">
                  <c:v>1.849879717173355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(315)</c:v>
                </c:pt>
                <c:pt idx="1">
                  <c:v>Macclesfield District General Hospital (315)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(315)</c:v>
                </c:pt>
                <c:pt idx="1">
                  <c:v>Macclesfield District General Hospital (315)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(315)</c:v>
                </c:pt>
                <c:pt idx="1">
                  <c:v>Macclesfield District General Hospital (315)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(315)</c:v>
                </c:pt>
                <c:pt idx="1">
                  <c:v>Macclesfield District General Hospital (315)</c:v>
                </c:pt>
              </c:strCache>
            </c:strRef>
          </c:cat>
          <c:val>
            <c:numRef>
              <c:f>Sheet1!$G$2:$G$3</c:f>
              <c:numCache>
                <c:formatCode>0.0;;</c:formatCode>
                <c:ptCount val="2"/>
                <c:pt idx="0">
                  <c:v>0</c:v>
                </c:pt>
                <c:pt idx="1">
                  <c:v>8.5168909268373962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(315)</c:v>
                </c:pt>
                <c:pt idx="1">
                  <c:v>Macclesfield District General Hospital (315)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(315)</c:v>
                </c:pt>
                <c:pt idx="1">
                  <c:v>Macclesfield District General Hospital (315)</c:v>
                </c:pt>
              </c:strCache>
            </c:strRef>
          </c:cat>
          <c:val>
            <c:numRef>
              <c:f>Sheet1!$I$2:$I$3</c:f>
              <c:numCache>
                <c:formatCode>0.0;;</c:formatCode>
                <c:ptCount val="2"/>
                <c:pt idx="0">
                  <c:v>8.5168909268373962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(315)</c:v>
                </c:pt>
                <c:pt idx="1">
                  <c:v>Macclesfield District General Hospital (315)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1.4831090731626038</c:v>
                </c:pt>
                <c:pt idx="1">
                  <c:v>1.4831090731626038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Macclesfield District General Hospital (165)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Macclesfield District General Hospital (165)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Macclesfield District General Hospital (165)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Macclesfield District General Hospital (165)</c:v>
                </c:pt>
              </c:strCache>
            </c:strRef>
          </c:cat>
          <c:val>
            <c:numRef>
              <c:f>Sheet1!$G$2:$G$3</c:f>
              <c:numCache>
                <c:formatCode>0.0;;</c:formatCode>
                <c:ptCount val="2"/>
                <c:pt idx="0">
                  <c:v>8.457986915649002</c:v>
                </c:pt>
                <c:pt idx="1">
                  <c:v>8.457986915649002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Macclesfield District General Hospital (165)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Macclesfield District General Hospital (165)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Macclesfield District General Hospital (165)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1.542013084350998</c:v>
                </c:pt>
                <c:pt idx="1">
                  <c:v>1.542013084350998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(187)</c:v>
                </c:pt>
                <c:pt idx="1">
                  <c:v>Macclesfield District General Hospital (187)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(187)</c:v>
                </c:pt>
                <c:pt idx="1">
                  <c:v>Macclesfield District General Hospital (187)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(187)</c:v>
                </c:pt>
                <c:pt idx="1">
                  <c:v>Macclesfield District General Hospital (187)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(187)</c:v>
                </c:pt>
                <c:pt idx="1">
                  <c:v>Macclesfield District General Hospital (187)</c:v>
                </c:pt>
              </c:strCache>
            </c:strRef>
          </c:cat>
          <c:val>
            <c:numRef>
              <c:f>Sheet1!$G$2:$G$3</c:f>
              <c:numCache>
                <c:formatCode>0.0;;</c:formatCode>
                <c:ptCount val="2"/>
                <c:pt idx="0">
                  <c:v>6.084237953585907</c:v>
                </c:pt>
                <c:pt idx="1">
                  <c:v>6.084237953585907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(187)</c:v>
                </c:pt>
                <c:pt idx="1">
                  <c:v>Macclesfield District General Hospital (187)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(187)</c:v>
                </c:pt>
                <c:pt idx="1">
                  <c:v>Macclesfield District General Hospital (187)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(187)</c:v>
                </c:pt>
                <c:pt idx="1">
                  <c:v>Macclesfield District General Hospital (187)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3.915762046414093</c:v>
                </c:pt>
                <c:pt idx="1">
                  <c:v>3.915762046414093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8.6148503632901985</c:v>
                </c:pt>
                <c:pt idx="1">
                  <c:v>8.1526920698787428</c:v>
                </c:pt>
                <c:pt idx="2">
                  <c:v>8.1269875769120361</c:v>
                </c:pt>
                <c:pt idx="3">
                  <c:v>7.3829573316618777</c:v>
                </c:pt>
                <c:pt idx="4">
                  <c:v>7.0448717160800802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Macclesfield District General Hospital (471)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Macclesfield District General Hospital (471)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Macclesfield District General Hospital (471)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Macclesfield District General Hospital (471)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Macclesfield District General Hospital (471)</c:v>
                </c:pt>
              </c:strCache>
            </c:strRef>
          </c:cat>
          <c:val>
            <c:numRef>
              <c:f>Sheet1!$H$2:$H$3</c:f>
              <c:numCache>
                <c:formatCode>0.0;;</c:formatCode>
                <c:ptCount val="2"/>
                <c:pt idx="0">
                  <c:v>9.6870004778675867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Macclesfield District General Hospital (471)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Macclesfield District General Hospital (471)</c:v>
                </c:pt>
              </c:strCache>
            </c:strRef>
          </c:cat>
          <c:val>
            <c:numRef>
              <c:f>Sheet1!$J$2:$J$3</c:f>
              <c:numCache>
                <c:formatCode>0.0;;</c:formatCode>
                <c:ptCount val="2"/>
                <c:pt idx="0">
                  <c:v>0</c:v>
                </c:pt>
                <c:pt idx="1">
                  <c:v>9.6870004778675867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0.31299952213241333</c:v>
                </c:pt>
                <c:pt idx="1">
                  <c:v>0.31299952213241333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Macclesfield District General Hospital (469)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Macclesfield District General Hospital (469)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Macclesfield District General Hospital (469)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Macclesfield District General Hospital (469)</c:v>
                </c:pt>
              </c:strCache>
            </c:strRef>
          </c:cat>
          <c:val>
            <c:numRef>
              <c:f>Sheet1!$G$2:$G$3</c:f>
              <c:numCache>
                <c:formatCode>0.0;;</c:formatCode>
                <c:ptCount val="2"/>
                <c:pt idx="0">
                  <c:v>8.6142135434536247</c:v>
                </c:pt>
                <c:pt idx="1">
                  <c:v>8.6142135434536247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Macclesfield District General Hospital (469)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Macclesfield District General Hospital (469)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Macclesfield District General Hospital (469)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1.3857864565463753</c:v>
                </c:pt>
                <c:pt idx="1">
                  <c:v>1.3857864565463753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(515)</c:v>
                </c:pt>
                <c:pt idx="1">
                  <c:v>Macclesfield District General Hospital (515)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(515)</c:v>
                </c:pt>
                <c:pt idx="1">
                  <c:v>Macclesfield District General Hospital (515)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(515)</c:v>
                </c:pt>
                <c:pt idx="1">
                  <c:v>Macclesfield District General Hospital (515)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(515)</c:v>
                </c:pt>
                <c:pt idx="1">
                  <c:v>Macclesfield District General Hospital (515)</c:v>
                </c:pt>
              </c:strCache>
            </c:strRef>
          </c:cat>
          <c:val>
            <c:numRef>
              <c:f>Sheet1!$G$2:$G$3</c:f>
              <c:numCache>
                <c:formatCode>0.0;;</c:formatCode>
                <c:ptCount val="2"/>
                <c:pt idx="0">
                  <c:v>8.8798546394722599</c:v>
                </c:pt>
                <c:pt idx="1">
                  <c:v>8.8798546394722599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(515)</c:v>
                </c:pt>
                <c:pt idx="1">
                  <c:v>Macclesfield District General Hospital (515)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(515)</c:v>
                </c:pt>
                <c:pt idx="1">
                  <c:v>Macclesfield District General Hospital (515)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(515)</c:v>
                </c:pt>
                <c:pt idx="1">
                  <c:v>Macclesfield District General Hospital (515)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1.1201453605277401</c:v>
                </c:pt>
                <c:pt idx="1">
                  <c:v>1.1201453605277401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Macclesfield District General Hospital (500)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Macclesfield District General Hospital (500)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Macclesfield District General Hospital (500)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Macclesfield District General Hospital (500)</c:v>
                </c:pt>
              </c:strCache>
            </c:strRef>
          </c:cat>
          <c:val>
            <c:numRef>
              <c:f>Sheet1!$G$2:$G$3</c:f>
              <c:numCache>
                <c:formatCode>0.0;;</c:formatCode>
                <c:ptCount val="2"/>
                <c:pt idx="0">
                  <c:v>8.6520030322874213</c:v>
                </c:pt>
                <c:pt idx="1">
                  <c:v>8.6520030322874213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Macclesfield District General Hospital (500)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Macclesfield District General Hospital (500)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Macclesfield District General Hospital (500)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1.3479969677125787</c:v>
                </c:pt>
                <c:pt idx="1">
                  <c:v>1.3479969677125787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Macclesfield District General Hospital (484)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Macclesfield District General Hospital (484)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Macclesfield District General Hospital (484)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Macclesfield District General Hospital (484)</c:v>
                </c:pt>
              </c:strCache>
            </c:strRef>
          </c:cat>
          <c:val>
            <c:numRef>
              <c:f>Sheet1!$G$2:$G$3</c:f>
              <c:numCache>
                <c:formatCode>0.0;;</c:formatCode>
                <c:ptCount val="2"/>
                <c:pt idx="0">
                  <c:v>8.7227667049474604</c:v>
                </c:pt>
                <c:pt idx="1">
                  <c:v>8.7227667049474604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Macclesfield District General Hospital (484)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Macclesfield District General Hospital (484)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Macclesfield District General Hospital (484)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1.2772332950525396</c:v>
                </c:pt>
                <c:pt idx="1">
                  <c:v>1.2772332950525396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(516)</c:v>
                </c:pt>
                <c:pt idx="1">
                  <c:v>Macclesfield District General Hospital (516)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(516)</c:v>
                </c:pt>
                <c:pt idx="1">
                  <c:v>Macclesfield District General Hospital (516)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(516)</c:v>
                </c:pt>
                <c:pt idx="1">
                  <c:v>Macclesfield District General Hospital (516)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(516)</c:v>
                </c:pt>
                <c:pt idx="1">
                  <c:v>Macclesfield District General Hospital (516)</c:v>
                </c:pt>
              </c:strCache>
            </c:strRef>
          </c:cat>
          <c:val>
            <c:numRef>
              <c:f>Sheet1!$G$2:$G$3</c:f>
              <c:numCache>
                <c:formatCode>0.0;;</c:formatCode>
                <c:ptCount val="2"/>
                <c:pt idx="0">
                  <c:v>8.9139094647408115</c:v>
                </c:pt>
                <c:pt idx="1">
                  <c:v>8.9139094647408115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(516)</c:v>
                </c:pt>
                <c:pt idx="1">
                  <c:v>Macclesfield District General Hospital (516)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(516)</c:v>
                </c:pt>
                <c:pt idx="1">
                  <c:v>Macclesfield District General Hospital (516)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(516)</c:v>
                </c:pt>
                <c:pt idx="1">
                  <c:v>Macclesfield District General Hospital (516)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1.0860905352591885</c:v>
                </c:pt>
                <c:pt idx="1">
                  <c:v>1.0860905352591885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Macclesfield District General Hospital (495)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Macclesfield District General Hospital (495)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Macclesfield District General Hospital (495)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Macclesfield District General Hospital (495)</c:v>
                </c:pt>
              </c:strCache>
            </c:strRef>
          </c:cat>
          <c:val>
            <c:numRef>
              <c:f>Sheet1!$G$2:$G$3</c:f>
              <c:numCache>
                <c:formatCode>0.0;;</c:formatCode>
                <c:ptCount val="2"/>
                <c:pt idx="0">
                  <c:v>8.9551511216509567</c:v>
                </c:pt>
                <c:pt idx="1">
                  <c:v>8.9551511216509567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Macclesfield District General Hospital (495)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Macclesfield District General Hospital (495)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Macclesfield District General Hospital (495)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1.0448488783490433</c:v>
                </c:pt>
                <c:pt idx="1">
                  <c:v>1.0448488783490433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(506)</c:v>
                </c:pt>
                <c:pt idx="1">
                  <c:v>Macclesfield District General Hospital (506)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(506)</c:v>
                </c:pt>
                <c:pt idx="1">
                  <c:v>Macclesfield District General Hospital (506)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(506)</c:v>
                </c:pt>
                <c:pt idx="1">
                  <c:v>Macclesfield District General Hospital (506)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(506)</c:v>
                </c:pt>
                <c:pt idx="1">
                  <c:v>Macclesfield District General Hospital (506)</c:v>
                </c:pt>
              </c:strCache>
            </c:strRef>
          </c:cat>
          <c:val>
            <c:numRef>
              <c:f>Sheet1!$G$2:$G$3</c:f>
              <c:numCache>
                <c:formatCode>0.0;;</c:formatCode>
                <c:ptCount val="2"/>
                <c:pt idx="0">
                  <c:v>7.5366038431656932</c:v>
                </c:pt>
                <c:pt idx="1">
                  <c:v>7.5366038431656932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(506)</c:v>
                </c:pt>
                <c:pt idx="1">
                  <c:v>Macclesfield District General Hospital (506)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(506)</c:v>
                </c:pt>
                <c:pt idx="1">
                  <c:v>Macclesfield District General Hospital (506)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(506)</c:v>
                </c:pt>
                <c:pt idx="1">
                  <c:v>Macclesfield District General Hospital (506)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2.4633961568343068</c:v>
                </c:pt>
                <c:pt idx="1">
                  <c:v>2.4633961568343068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Macclesfield District General Hospital (453)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Macclesfield District General Hospital (453)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Macclesfield District General Hospital (453)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Macclesfield District General Hospital (453)</c:v>
                </c:pt>
              </c:strCache>
            </c:strRef>
          </c:cat>
          <c:val>
            <c:numRef>
              <c:f>Sheet1!$G$2:$G$3</c:f>
              <c:numCache>
                <c:formatCode>0.0;;</c:formatCode>
                <c:ptCount val="2"/>
                <c:pt idx="0">
                  <c:v>7.4074398616348338</c:v>
                </c:pt>
                <c:pt idx="1">
                  <c:v>7.4074398616348338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Macclesfield District General Hospital (453)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Macclesfield District General Hospital (453)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Macclesfield District General Hospital (453)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2.5925601383651662</c:v>
                </c:pt>
                <c:pt idx="1">
                  <c:v>2.5925601383651662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Macclesfield District General Hospital (482)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Macclesfield District General Hospital (482)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Macclesfield District General Hospital (482)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Macclesfield District General Hospital (482)</c:v>
                </c:pt>
              </c:strCache>
            </c:strRef>
          </c:cat>
          <c:val>
            <c:numRef>
              <c:f>Sheet1!$G$2:$G$3</c:f>
              <c:numCache>
                <c:formatCode>0.0;;</c:formatCode>
                <c:ptCount val="2"/>
                <c:pt idx="0">
                  <c:v>7.1448078345235437</c:v>
                </c:pt>
                <c:pt idx="1">
                  <c:v>7.1448078345235437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Macclesfield District General Hospital (482)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Macclesfield District General Hospital (482)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Macclesfield District General Hospital (482)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2.8551921654764563</c:v>
                </c:pt>
                <c:pt idx="1">
                  <c:v>2.8551921654764563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6.5690684501514376</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(494)</c:v>
                </c:pt>
                <c:pt idx="1">
                  <c:v>Macclesfield District General Hospital (494)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(494)</c:v>
                </c:pt>
                <c:pt idx="1">
                  <c:v>Macclesfield District General Hospital (494)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(494)</c:v>
                </c:pt>
                <c:pt idx="1">
                  <c:v>Macclesfield District General Hospital (494)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(494)</c:v>
                </c:pt>
                <c:pt idx="1">
                  <c:v>Macclesfield District General Hospital (494)</c:v>
                </c:pt>
              </c:strCache>
            </c:strRef>
          </c:cat>
          <c:val>
            <c:numRef>
              <c:f>Sheet1!$G$2:$G$3</c:f>
              <c:numCache>
                <c:formatCode>0.0;;</c:formatCode>
                <c:ptCount val="2"/>
                <c:pt idx="0">
                  <c:v>8.6765570834113852</c:v>
                </c:pt>
                <c:pt idx="1">
                  <c:v>8.6765570834113852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(494)</c:v>
                </c:pt>
                <c:pt idx="1">
                  <c:v>Macclesfield District General Hospital (494)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(494)</c:v>
                </c:pt>
                <c:pt idx="1">
                  <c:v>Macclesfield District General Hospital (494)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(494)</c:v>
                </c:pt>
                <c:pt idx="1">
                  <c:v>Macclesfield District General Hospital (494)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1.3234429165886148</c:v>
                </c:pt>
                <c:pt idx="1">
                  <c:v>1.3234429165886148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Macclesfield District General Hospital (415)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Macclesfield District General Hospital (415)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Macclesfield District General Hospital (415)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Macclesfield District General Hospital (415)</c:v>
                </c:pt>
              </c:strCache>
            </c:strRef>
          </c:cat>
          <c:val>
            <c:numRef>
              <c:f>Sheet1!$G$2:$G$3</c:f>
              <c:numCache>
                <c:formatCode>0.0;;</c:formatCode>
                <c:ptCount val="2"/>
                <c:pt idx="0">
                  <c:v>7.5670509185983352</c:v>
                </c:pt>
                <c:pt idx="1">
                  <c:v>7.5670509185983352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Macclesfield District General Hospital (415)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Macclesfield District General Hospital (415)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Macclesfield District General Hospital (415)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2.4329490814016648</c:v>
                </c:pt>
                <c:pt idx="1">
                  <c:v>2.4329490814016648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(501)</c:v>
                </c:pt>
                <c:pt idx="1">
                  <c:v>Macclesfield District General Hospital (501)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(501)</c:v>
                </c:pt>
                <c:pt idx="1">
                  <c:v>Macclesfield District General Hospital (501)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(501)</c:v>
                </c:pt>
                <c:pt idx="1">
                  <c:v>Macclesfield District General Hospital (501)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(501)</c:v>
                </c:pt>
                <c:pt idx="1">
                  <c:v>Macclesfield District General Hospital (501)</c:v>
                </c:pt>
              </c:strCache>
            </c:strRef>
          </c:cat>
          <c:val>
            <c:numRef>
              <c:f>Sheet1!$G$2:$G$3</c:f>
              <c:numCache>
                <c:formatCode>0.0;;</c:formatCode>
                <c:ptCount val="2"/>
                <c:pt idx="0">
                  <c:v>9.3373947604723249</c:v>
                </c:pt>
                <c:pt idx="1">
                  <c:v>9.3373947604723249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(501)</c:v>
                </c:pt>
                <c:pt idx="1">
                  <c:v>Macclesfield District General Hospital (501)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(501)</c:v>
                </c:pt>
                <c:pt idx="1">
                  <c:v>Macclesfield District General Hospital (501)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(501)</c:v>
                </c:pt>
                <c:pt idx="1">
                  <c:v>Macclesfield District General Hospital (501)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0.66260523952767514</c:v>
                </c:pt>
                <c:pt idx="1">
                  <c:v>0.66260523952767514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Macclesfield District General Hospital (390)</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Macclesfield District General Hospital (390)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Macclesfield District General Hospital (390)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Macclesfield District General Hospital (390)</c:v>
                </c:pt>
              </c:strCache>
            </c:strRef>
          </c:cat>
          <c:val>
            <c:numRef>
              <c:f>Sheet1!$G$2:$G$3</c:f>
              <c:numCache>
                <c:formatCode>0.0;;</c:formatCode>
                <c:ptCount val="2"/>
                <c:pt idx="0">
                  <c:v>8.7653876850817021</c:v>
                </c:pt>
                <c:pt idx="1">
                  <c:v>8.7653876850817021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Macclesfield District General Hospital (390)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Macclesfield District General Hospital (390)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Macclesfield District General Hospital (390)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1.2346123149182979</c:v>
                </c:pt>
                <c:pt idx="1">
                  <c:v>1.2346123149182979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Macclesfield District General Hospital (457)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Macclesfield District General Hospital (457)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Macclesfield District General Hospital (457)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Macclesfield District General Hospital (457)</c:v>
                </c:pt>
              </c:strCache>
            </c:strRef>
          </c:cat>
          <c:val>
            <c:numRef>
              <c:f>Sheet1!$G$2:$G$3</c:f>
              <c:numCache>
                <c:formatCode>0.0;;</c:formatCode>
                <c:ptCount val="2"/>
                <c:pt idx="0">
                  <c:v>8.2438346900268389</c:v>
                </c:pt>
                <c:pt idx="1">
                  <c:v>8.2438346900268389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Macclesfield District General Hospital (457)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Macclesfield District General Hospital (457)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Macclesfield District General Hospital (457)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1.7561653099731611</c:v>
                </c:pt>
                <c:pt idx="1">
                  <c:v>1.7561653099731611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Macclesfield District General Hospital (53)</c:v>
                </c:pt>
              </c:strCache>
            </c:strRef>
          </c:cat>
          <c:val>
            <c:numRef>
              <c:f>Sheet1!$D$2:$D$3</c:f>
              <c:numCache>
                <c:formatCode>0.0;;</c:formatCode>
                <c:ptCount val="2"/>
                <c:pt idx="0">
                  <c:v>8.0581547127512216</c:v>
                </c:pt>
                <c:pt idx="1">
                  <c:v>8.0581547127512216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Macclesfield District General Hospital (53)</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Macclesfield District General Hospital (53)</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Macclesfield District General Hospital (53)</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Macclesfield District General Hospital (53)</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Macclesfield District General Hospital (53)</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Macclesfield District General Hospital (53)</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Macclesfield District General Hospital (49)</c:v>
                </c:pt>
              </c:strCache>
            </c:strRef>
          </c:cat>
          <c:val>
            <c:numRef>
              <c:f>Sheet1!$D$2:$D$3</c:f>
              <c:numCache>
                <c:formatCode>0.0;;</c:formatCode>
                <c:ptCount val="2"/>
                <c:pt idx="0">
                  <c:v>8.4898989840444372</c:v>
                </c:pt>
                <c:pt idx="1">
                  <c:v>8.4898989840444372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Macclesfield District General Hospital (49)</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Macclesfield District General Hospital (49)</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Macclesfield District General Hospital (49)</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Macclesfield District General Hospital (49)</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Macclesfield District General Hospital (49)</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Macclesfield District General Hospital (49)</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Macclesfield District General Hospital (176)</c:v>
                </c:pt>
              </c:strCache>
            </c:strRef>
          </c:cat>
          <c:val>
            <c:numRef>
              <c:f>Sheet1!$D$2:$D$3</c:f>
              <c:numCache>
                <c:formatCode>0.0;;</c:formatCode>
                <c:ptCount val="2"/>
                <c:pt idx="0">
                  <c:v>9.1705761656062315</c:v>
                </c:pt>
                <c:pt idx="1">
                  <c:v>9.1705761656062315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Macclesfield District General Hospital (176)</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Macclesfield District General Hospital (176)</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Macclesfield District General Hospital (176)</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Macclesfield District General Hospital (176)</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Macclesfield District General Hospital (176)</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(176)</c:v>
                </c:pt>
                <c:pt idx="1">
                  <c:v>Macclesfield District General Hospital (176)</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Macclesfield District General Hospital (111)</c:v>
                </c:pt>
              </c:strCache>
            </c:strRef>
          </c:cat>
          <c:val>
            <c:numRef>
              <c:f>Sheet1!$D$2:$D$3</c:f>
              <c:numCache>
                <c:formatCode>0.0;;</c:formatCode>
                <c:ptCount val="2"/>
                <c:pt idx="0">
                  <c:v>7.1782920775327552</c:v>
                </c:pt>
                <c:pt idx="1">
                  <c:v>7.1782920775327552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Macclesfield District General Hospital (111)</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Macclesfield District General Hospital (111)</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Macclesfield District General Hospital (111)</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Macclesfield District General Hospital (111)</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Macclesfield District General Hospital (111)</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Macclesfield District General Hospital (111)</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Macclesfield District General Hospital (54)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Macclesfield District General Hospital (54)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Macclesfield District General Hospital (54)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Macclesfield District General Hospital (54)</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Macclesfield District General Hospital (54)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Macclesfield District General Hospital (54)</c:v>
                </c:pt>
              </c:strCache>
            </c:strRef>
          </c:cat>
          <c:val>
            <c:numRef>
              <c:f>Sheet1!$I$2:$I$3</c:f>
              <c:numCache>
                <c:formatCode>0.0;;</c:formatCode>
                <c:ptCount val="2"/>
                <c:pt idx="0">
                  <c:v>7.7797580705170146</c:v>
                </c:pt>
                <c:pt idx="1">
                  <c:v>7.7797580705170146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Macclesfield District General Hospital (54)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2.2202419294829854</c:v>
                </c:pt>
                <c:pt idx="1">
                  <c:v>2.2202419294829854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0.26439174135437993</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0.66630018660656853</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0.18575951041527183</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1.9393028320863586</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0.18575951041527272</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0.6663001866065672</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0.55158256752022972</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4.7465376241182904</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Macclesfield District General Hospital (56)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Macclesfield District General Hospital (56)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Macclesfield District General Hospital (56)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Macclesfield District General Hospital (56)</c:v>
                </c:pt>
              </c:strCache>
            </c:strRef>
          </c:cat>
          <c:val>
            <c:numRef>
              <c:f>Sheet1!$G$2:$G$3</c:f>
              <c:numCache>
                <c:formatCode>0.0;;</c:formatCode>
                <c:ptCount val="2"/>
                <c:pt idx="0">
                  <c:v>7.7312830461055819</c:v>
                </c:pt>
                <c:pt idx="1">
                  <c:v>7.7312830461055819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Macclesfield District General Hospital (56)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Macclesfield District General Hospital (56)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Macclesfield District General Hospital (56)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2.2687169538944181</c:v>
                </c:pt>
                <c:pt idx="1">
                  <c:v>2.2687169538944181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Macclesfield District General Hospital (495)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Macclesfield District General Hospital (495)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Macclesfield District General Hospital (495)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Macclesfield District General Hospital (495)</c:v>
                </c:pt>
              </c:strCache>
            </c:strRef>
          </c:cat>
          <c:val>
            <c:numRef>
              <c:f>Sheet1!$G$2:$G$3</c:f>
              <c:numCache>
                <c:formatCode>0.0;;</c:formatCode>
                <c:ptCount val="2"/>
                <c:pt idx="0">
                  <c:v>6.5799078078364666</c:v>
                </c:pt>
                <c:pt idx="1">
                  <c:v>6.5799078078364666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Macclesfield District General Hospital (495)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Macclesfield District General Hospital (495)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Macclesfield District General Hospital (495)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3.4200921921635334</c:v>
                </c:pt>
                <c:pt idx="1">
                  <c:v>3.4200921921635334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Macclesfield District General Hospital (341)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Macclesfield District General Hospital (341)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Macclesfield District General Hospital (341)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Macclesfield District General Hospital (341)</c:v>
                </c:pt>
              </c:strCache>
            </c:strRef>
          </c:cat>
          <c:val>
            <c:numRef>
              <c:f>Sheet1!$G$2:$G$3</c:f>
              <c:numCache>
                <c:formatCode>0.0;;</c:formatCode>
                <c:ptCount val="2"/>
                <c:pt idx="0">
                  <c:v>5.6711312241628971</c:v>
                </c:pt>
                <c:pt idx="1">
                  <c:v>5.6711312241628971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Macclesfield District General Hospital (341)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Macclesfield District General Hospital (341)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Macclesfield District General Hospital (341)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4.3288687758371029</c:v>
                </c:pt>
                <c:pt idx="1">
                  <c:v>4.3288687758371029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(181)</c:v>
                </c:pt>
                <c:pt idx="1">
                  <c:v>Macclesfield District General Hospital (181)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(181)</c:v>
                </c:pt>
                <c:pt idx="1">
                  <c:v>Macclesfield District General Hospital (181)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(181)</c:v>
                </c:pt>
                <c:pt idx="1">
                  <c:v>Macclesfield District General Hospital (181)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(181)</c:v>
                </c:pt>
                <c:pt idx="1">
                  <c:v>Macclesfield District General Hospital (181)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(181)</c:v>
                </c:pt>
                <c:pt idx="1">
                  <c:v>Macclesfield District General Hospital (181)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(181)</c:v>
                </c:pt>
                <c:pt idx="1">
                  <c:v>Macclesfield District General Hospital (181)</c:v>
                </c:pt>
              </c:strCache>
            </c:strRef>
          </c:cat>
          <c:val>
            <c:numRef>
              <c:f>Sheet1!$I$2:$I$3</c:f>
              <c:numCache>
                <c:formatCode>0.0;;</c:formatCode>
                <c:ptCount val="2"/>
                <c:pt idx="0">
                  <c:v>9.2301909430450788</c:v>
                </c:pt>
                <c:pt idx="1">
                  <c:v>9.2301909430450788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(181)</c:v>
                </c:pt>
                <c:pt idx="1">
                  <c:v>Macclesfield District General Hospital (181)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0.76980905695492119</c:v>
                </c:pt>
                <c:pt idx="1">
                  <c:v>0.76980905695492119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(508)</c:v>
                </c:pt>
                <c:pt idx="1">
                  <c:v>Macclesfield District General Hospital (508)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(508)</c:v>
                </c:pt>
                <c:pt idx="1">
                  <c:v>Macclesfield District General Hospital (508)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(508)</c:v>
                </c:pt>
                <c:pt idx="1">
                  <c:v>Macclesfield District General Hospital (508)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(508)</c:v>
                </c:pt>
                <c:pt idx="1">
                  <c:v>Macclesfield District General Hospital (508)</c:v>
                </c:pt>
              </c:strCache>
            </c:strRef>
          </c:cat>
          <c:val>
            <c:numRef>
              <c:f>Sheet1!$G$2:$G$3</c:f>
              <c:numCache>
                <c:formatCode>0.0;;</c:formatCode>
                <c:ptCount val="2"/>
                <c:pt idx="0">
                  <c:v>6.9352948642458614</c:v>
                </c:pt>
                <c:pt idx="1">
                  <c:v>6.9352948642458614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(508)</c:v>
                </c:pt>
                <c:pt idx="1">
                  <c:v>Macclesfield District General Hospital (508)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(508)</c:v>
                </c:pt>
                <c:pt idx="1">
                  <c:v>Macclesfield District General Hospital (508)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(508)</c:v>
                </c:pt>
                <c:pt idx="1">
                  <c:v>Macclesfield District General Hospital (508)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3.0647051357541386</c:v>
                </c:pt>
                <c:pt idx="1">
                  <c:v>3.0647051357541386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Macclesfield District General Hospital (469)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Macclesfield District General Hospital (469)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Macclesfield District General Hospital (469)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Macclesfield District General Hospital (469)</c:v>
                </c:pt>
              </c:strCache>
            </c:strRef>
          </c:cat>
          <c:val>
            <c:numRef>
              <c:f>Sheet1!$G$2:$G$3</c:f>
              <c:numCache>
                <c:formatCode>0.0;;</c:formatCode>
                <c:ptCount val="2"/>
                <c:pt idx="0">
                  <c:v>7.8689565250818081</c:v>
                </c:pt>
                <c:pt idx="1">
                  <c:v>7.8689565250818081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Macclesfield District General Hospital (469)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Macclesfield District General Hospital (469)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(469)</c:v>
                </c:pt>
                <c:pt idx="1">
                  <c:v>Macclesfield District General Hospital (469)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2.1310434749181919</c:v>
                </c:pt>
                <c:pt idx="1">
                  <c:v>2.1310434749181919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(358)</c:v>
                </c:pt>
                <c:pt idx="1">
                  <c:v>Macclesfield District General Hospital (358)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(358)</c:v>
                </c:pt>
                <c:pt idx="1">
                  <c:v>Macclesfield District General Hospital (358)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(358)</c:v>
                </c:pt>
                <c:pt idx="1">
                  <c:v>Macclesfield District General Hospital (358)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(358)</c:v>
                </c:pt>
                <c:pt idx="1">
                  <c:v>Macclesfield District General Hospital (358)</c:v>
                </c:pt>
              </c:strCache>
            </c:strRef>
          </c:cat>
          <c:val>
            <c:numRef>
              <c:f>Sheet1!$G$2:$G$3</c:f>
              <c:numCache>
                <c:formatCode>0.0;;</c:formatCode>
                <c:ptCount val="2"/>
                <c:pt idx="0">
                  <c:v>9.1380561693787552</c:v>
                </c:pt>
                <c:pt idx="1">
                  <c:v>9.1380561693787552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(358)</c:v>
                </c:pt>
                <c:pt idx="1">
                  <c:v>Macclesfield District General Hospital (358)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(358)</c:v>
                </c:pt>
                <c:pt idx="1">
                  <c:v>Macclesfield District General Hospital (358)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(358)</c:v>
                </c:pt>
                <c:pt idx="1">
                  <c:v>Macclesfield District General Hospital (358)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0.8619438306212448</c:v>
                </c:pt>
                <c:pt idx="1">
                  <c:v>0.8619438306212448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Macclesfield District General Hospital (390)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Macclesfield District General Hospital (390)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Macclesfield District General Hospital (390)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Macclesfield District General Hospital (390)</c:v>
                </c:pt>
              </c:strCache>
            </c:strRef>
          </c:cat>
          <c:val>
            <c:numRef>
              <c:f>Sheet1!$G$2:$G$3</c:f>
              <c:numCache>
                <c:formatCode>0.0;;</c:formatCode>
                <c:ptCount val="2"/>
                <c:pt idx="0">
                  <c:v>4.0817970991869688</c:v>
                </c:pt>
                <c:pt idx="1">
                  <c:v>4.0817970991869688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Macclesfield District General Hospital (390)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Macclesfield District General Hospital (390)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Macclesfield District General Hospital (390)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5.9182029008130312</c:v>
                </c:pt>
                <c:pt idx="1">
                  <c:v>5.9182029008130312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Macclesfield District General Hospital (440)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Macclesfield District General Hospital (440)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Macclesfield District General Hospital (440)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Macclesfield District General Hospital (440)</c:v>
                </c:pt>
              </c:strCache>
            </c:strRef>
          </c:cat>
          <c:val>
            <c:numRef>
              <c:f>Sheet1!$G$2:$G$3</c:f>
              <c:numCache>
                <c:formatCode>0.0;;</c:formatCode>
                <c:ptCount val="2"/>
                <c:pt idx="0">
                  <c:v>6.5920826449128196</c:v>
                </c:pt>
                <c:pt idx="1">
                  <c:v>6.5920826449128196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Macclesfield District General Hospital (440)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Macclesfield District General Hospital (440)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Macclesfield District General Hospital (440)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3.4079173550871804</c:v>
                </c:pt>
                <c:pt idx="1">
                  <c:v>3.4079173550871804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(441)</c:v>
                </c:pt>
                <c:pt idx="1">
                  <c:v>Macclesfield District General Hospital (441)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(441)</c:v>
                </c:pt>
                <c:pt idx="1">
                  <c:v>Macclesfield District General Hospital (441)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(441)</c:v>
                </c:pt>
                <c:pt idx="1">
                  <c:v>Macclesfield District General Hospital (441)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(441)</c:v>
                </c:pt>
                <c:pt idx="1">
                  <c:v>Macclesfield District General Hospital (441)</c:v>
                </c:pt>
              </c:strCache>
            </c:strRef>
          </c:cat>
          <c:val>
            <c:numRef>
              <c:f>Sheet1!$G$2:$G$3</c:f>
              <c:numCache>
                <c:formatCode>0.0;;</c:formatCode>
                <c:ptCount val="2"/>
                <c:pt idx="0">
                  <c:v>7.4357460611521802</c:v>
                </c:pt>
                <c:pt idx="1">
                  <c:v>7.4357460611521802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(441)</c:v>
                </c:pt>
                <c:pt idx="1">
                  <c:v>Macclesfield District General Hospital (441)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(441)</c:v>
                </c:pt>
                <c:pt idx="1">
                  <c:v>Macclesfield District General Hospital (441)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(441)</c:v>
                </c:pt>
                <c:pt idx="1">
                  <c:v>Macclesfield District General Hospital (441)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2.5642539388478198</c:v>
                </c:pt>
                <c:pt idx="1">
                  <c:v>2.5642539388478198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0.12889183784849756</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0.60105349392945406</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0.16756922031548438</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1.7493987941820262</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0.16756922031548438</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0.60105349392945406</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1.1085050416737339</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5.9243366606673522</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(236)</c:v>
                </c:pt>
                <c:pt idx="1">
                  <c:v>Macclesfield District General Hospital (236)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(236)</c:v>
                </c:pt>
                <c:pt idx="1">
                  <c:v>Macclesfield District General Hospital (236)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(236)</c:v>
                </c:pt>
                <c:pt idx="1">
                  <c:v>Macclesfield District General Hospital (236)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(236)</c:v>
                </c:pt>
                <c:pt idx="1">
                  <c:v>Macclesfield District General Hospital (236)</c:v>
                </c:pt>
              </c:strCache>
            </c:strRef>
          </c:cat>
          <c:val>
            <c:numRef>
              <c:f>Sheet1!$G$2:$G$3</c:f>
              <c:numCache>
                <c:formatCode>0.0;;</c:formatCode>
                <c:ptCount val="2"/>
                <c:pt idx="0">
                  <c:v>7.87761570010976</c:v>
                </c:pt>
                <c:pt idx="1">
                  <c:v>7.87761570010976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(236)</c:v>
                </c:pt>
                <c:pt idx="1">
                  <c:v>Macclesfield District General Hospital (236)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(236)</c:v>
                </c:pt>
                <c:pt idx="1">
                  <c:v>Macclesfield District General Hospital (236)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(236)</c:v>
                </c:pt>
                <c:pt idx="1">
                  <c:v>Macclesfield District General Hospital (236)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2.12238429989024</c:v>
                </c:pt>
                <c:pt idx="1">
                  <c:v>2.12238429989024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(267)</c:v>
                </c:pt>
                <c:pt idx="1">
                  <c:v>Macclesfield District General Hospital (267)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(267)</c:v>
                </c:pt>
                <c:pt idx="1">
                  <c:v>Macclesfield District General Hospital (267)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(267)</c:v>
                </c:pt>
                <c:pt idx="1">
                  <c:v>Macclesfield District General Hospital (267)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(267)</c:v>
                </c:pt>
                <c:pt idx="1">
                  <c:v>Macclesfield District General Hospital (267)</c:v>
                </c:pt>
              </c:strCache>
            </c:strRef>
          </c:cat>
          <c:val>
            <c:numRef>
              <c:f>Sheet1!$G$2:$G$3</c:f>
              <c:numCache>
                <c:formatCode>0.0;;</c:formatCode>
                <c:ptCount val="2"/>
                <c:pt idx="0">
                  <c:v>6.6633507035465032</c:v>
                </c:pt>
                <c:pt idx="1">
                  <c:v>6.6633507035465032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(267)</c:v>
                </c:pt>
                <c:pt idx="1">
                  <c:v>Macclesfield District General Hospital (267)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(267)</c:v>
                </c:pt>
                <c:pt idx="1">
                  <c:v>Macclesfield District General Hospital (267)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(267)</c:v>
                </c:pt>
                <c:pt idx="1">
                  <c:v>Macclesfield District General Hospital (267)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3.3366492964534968</c:v>
                </c:pt>
                <c:pt idx="1">
                  <c:v>3.3366492964534968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(505)</c:v>
                </c:pt>
                <c:pt idx="1">
                  <c:v>Macclesfield District General Hospital (505)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(505)</c:v>
                </c:pt>
                <c:pt idx="1">
                  <c:v>Macclesfield District General Hospital (505)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(505)</c:v>
                </c:pt>
                <c:pt idx="1">
                  <c:v>Macclesfield District General Hospital (505)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(505)</c:v>
                </c:pt>
                <c:pt idx="1">
                  <c:v>Macclesfield District General Hospital (505)</c:v>
                </c:pt>
              </c:strCache>
            </c:strRef>
          </c:cat>
          <c:val>
            <c:numRef>
              <c:f>Sheet1!$G$2:$G$3</c:f>
              <c:numCache>
                <c:formatCode>0.0;;</c:formatCode>
                <c:ptCount val="2"/>
                <c:pt idx="0">
                  <c:v>8.9824971459619452</c:v>
                </c:pt>
                <c:pt idx="1">
                  <c:v>8.9824971459619452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(505)</c:v>
                </c:pt>
                <c:pt idx="1">
                  <c:v>Macclesfield District General Hospital (505)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(505)</c:v>
                </c:pt>
                <c:pt idx="1">
                  <c:v>Macclesfield District General Hospital (505)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(505)</c:v>
                </c:pt>
                <c:pt idx="1">
                  <c:v>Macclesfield District General Hospital (505)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1.0175028540380548</c:v>
                </c:pt>
                <c:pt idx="1">
                  <c:v>1.0175028540380548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Macclesfield District General Hospital (486)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Macclesfield District General Hospital (486)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Macclesfield District General Hospital (486)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Macclesfield District General Hospital (486)</c:v>
                </c:pt>
              </c:strCache>
            </c:strRef>
          </c:cat>
          <c:val>
            <c:numRef>
              <c:f>Sheet1!$G$2:$G$3</c:f>
              <c:numCache>
                <c:formatCode>0.0;;</c:formatCode>
                <c:ptCount val="2"/>
                <c:pt idx="0">
                  <c:v>8.9274292266261881</c:v>
                </c:pt>
                <c:pt idx="1">
                  <c:v>8.9274292266261881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Macclesfield District General Hospital (486)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Macclesfield District General Hospital (486)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Macclesfield District General Hospital (486)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1.0725707733738119</c:v>
                </c:pt>
                <c:pt idx="1">
                  <c:v>1.0725707733738119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(505)</c:v>
                </c:pt>
                <c:pt idx="1">
                  <c:v>Macclesfield District General Hospital (505)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(505)</c:v>
                </c:pt>
                <c:pt idx="1">
                  <c:v>Macclesfield District General Hospital (505)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(505)</c:v>
                </c:pt>
                <c:pt idx="1">
                  <c:v>Macclesfield District General Hospital (505)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(505)</c:v>
                </c:pt>
                <c:pt idx="1">
                  <c:v>Macclesfield District General Hospital (505)</c:v>
                </c:pt>
              </c:strCache>
            </c:strRef>
          </c:cat>
          <c:val>
            <c:numRef>
              <c:f>Sheet1!$G$2:$G$3</c:f>
              <c:numCache>
                <c:formatCode>0.0;;</c:formatCode>
                <c:ptCount val="2"/>
                <c:pt idx="0">
                  <c:v>8.0611645598332871</c:v>
                </c:pt>
                <c:pt idx="1">
                  <c:v>8.0611645598332871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(505)</c:v>
                </c:pt>
                <c:pt idx="1">
                  <c:v>Macclesfield District General Hospital (505)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(505)</c:v>
                </c:pt>
                <c:pt idx="1">
                  <c:v>Macclesfield District General Hospital (505)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(505)</c:v>
                </c:pt>
                <c:pt idx="1">
                  <c:v>Macclesfield District General Hospital (505)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1.9388354401667129</c:v>
                </c:pt>
                <c:pt idx="1">
                  <c:v>1.9388354401667129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7.6647844666186584</c:v>
                </c:pt>
                <c:pt idx="1">
                  <c:v>5.8801164370975867</c:v>
                </c:pt>
                <c:pt idx="2">
                  <c:v>5.9423929598849687</c:v>
                </c:pt>
                <c:pt idx="3">
                  <c:v>5.9578675842440214</c:v>
                </c:pt>
                <c:pt idx="4">
                  <c:v>5.9243366606673522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6.2404334786933928</c:v>
                </c:pt>
                <c:pt idx="1">
                  <c:v>5.9913516583677593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8.5769897973043054</c:v>
                </c:pt>
                <c:pt idx="1">
                  <c:v>8.2666234533136826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8.4274515221976056</c:v>
                </c:pt>
                <c:pt idx="1">
                  <c:v>8.3938445911635622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9.0672140748105861</c:v>
                </c:pt>
                <c:pt idx="1">
                  <c:v>9.1595938187250674</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0.49597522391963178</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0.14078136047027456</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1.469737352637476</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0.14078136047027634</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0.50496820616275251</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0.20446339269544467</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7.7944135089086739</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3.6293737428448969</c:v>
                </c:pt>
                <c:pt idx="1">
                  <c:v>3.8015691780465382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6.8603391376924368</c:v>
                </c:pt>
                <c:pt idx="1">
                  <c:v>6.8411047527457329</c:v>
                </c:pt>
                <c:pt idx="2">
                  <c:v>7.0361594283475419</c:v>
                </c:pt>
                <c:pt idx="3">
                  <c:v>6.5718526128992441</c:v>
                </c:pt>
                <c:pt idx="4">
                  <c:v>6.9069690813176363</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9.223278847746581</c:v>
                </c:pt>
                <c:pt idx="1">
                  <c:v>8.9821030753715174</c:v>
                </c:pt>
                <c:pt idx="2">
                  <c:v>8.893504776900409</c:v>
                </c:pt>
                <c:pt idx="3">
                  <c:v>8.8693913551425343</c:v>
                </c:pt>
                <c:pt idx="4">
                  <c:v>8.8774877939265426</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8.5300306878264411</c:v>
                </c:pt>
                <c:pt idx="1">
                  <c:v>8.4400484337119206</c:v>
                </c:pt>
                <c:pt idx="2">
                  <c:v>8.1499085961503592</c:v>
                </c:pt>
                <c:pt idx="3">
                  <c:v>8.2834072227445148</c:v>
                </c:pt>
                <c:pt idx="4">
                  <c:v>8.150120282826645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8.4823627713620571</c:v>
                </c:pt>
                <c:pt idx="1">
                  <c:v>8.5923341703499663</c:v>
                </c:pt>
                <c:pt idx="2">
                  <c:v>7.9913773035055939</c:v>
                </c:pt>
                <c:pt idx="3">
                  <c:v>8.2243933913188467</c:v>
                </c:pt>
                <c:pt idx="4">
                  <c:v>8.5168909268373962</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9.7073955161244516</c:v>
                </c:pt>
                <c:pt idx="1">
                  <c:v>9.3415222993471936</c:v>
                </c:pt>
                <c:pt idx="2">
                  <c:v>9.6262366191798296</c:v>
                </c:pt>
                <c:pt idx="3">
                  <c:v>9.6159623072444642</c:v>
                </c:pt>
                <c:pt idx="4">
                  <c:v>9.6870004778675867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8.8886504081223592</c:v>
                </c:pt>
                <c:pt idx="1">
                  <c:v>8.5240942421819597</c:v>
                </c:pt>
                <c:pt idx="2">
                  <c:v>8.7202839909687739</c:v>
                </c:pt>
                <c:pt idx="3">
                  <c:v>8.7057265268592001</c:v>
                </c:pt>
                <c:pt idx="4">
                  <c:v>8.6142135434536247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9.2195096470184641</c:v>
                </c:pt>
                <c:pt idx="1">
                  <c:v>8.9633754867856332</c:v>
                </c:pt>
                <c:pt idx="2">
                  <c:v>8.9606747666317617</c:v>
                </c:pt>
                <c:pt idx="3">
                  <c:v>8.9038356495952886</c:v>
                </c:pt>
                <c:pt idx="4">
                  <c:v>8.8798546394722599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8.6337079627460263</c:v>
                </c:pt>
                <c:pt idx="1">
                  <c:v>8.7282997736668531</c:v>
                </c:pt>
                <c:pt idx="2">
                  <c:v>8.4979608220621685</c:v>
                </c:pt>
                <c:pt idx="3">
                  <c:v>8.5851611959669167</c:v>
                </c:pt>
                <c:pt idx="4">
                  <c:v>8.6520030322874213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9.35327136494492</c:v>
                </c:pt>
                <c:pt idx="1">
                  <c:v>8.730971718658564</c:v>
                </c:pt>
                <c:pt idx="2">
                  <c:v>8.8077244540097279</c:v>
                </c:pt>
                <c:pt idx="3">
                  <c:v>8.8606348443180671</c:v>
                </c:pt>
                <c:pt idx="4">
                  <c:v>8.7227667049474604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7.3959042031608746E-2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0.66743251349481714</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0.1860751946858441</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1.9425985309100522</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0.18607519468584499</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0.66743251349481625</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0.26089570473004819</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7.8109860069114374</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9.394780953441197</c:v>
                </c:pt>
                <c:pt idx="1">
                  <c:v>8.9484050940056932</c:v>
                </c:pt>
                <c:pt idx="2">
                  <c:v>8.9649793176189547</c:v>
                </c:pt>
                <c:pt idx="3">
                  <c:v>9.0930806349137594</c:v>
                </c:pt>
                <c:pt idx="4">
                  <c:v>8.9139094647408115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9.0352059389636921</c:v>
                </c:pt>
                <c:pt idx="1">
                  <c:v>9.0427478221845323</c:v>
                </c:pt>
                <c:pt idx="2">
                  <c:v>8.9031105646904347</c:v>
                </c:pt>
                <c:pt idx="3">
                  <c:v>8.7321932736298322</c:v>
                </c:pt>
                <c:pt idx="4">
                  <c:v>8.9551511216509567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8.2703774210590524</c:v>
                </c:pt>
                <c:pt idx="1">
                  <c:v>7.5540743597977622</c:v>
                </c:pt>
                <c:pt idx="2">
                  <c:v>7.0064331146405383</c:v>
                </c:pt>
                <c:pt idx="3">
                  <c:v>7.5359584469884604</c:v>
                </c:pt>
                <c:pt idx="4">
                  <c:v>7.5366038431656932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8.113620197547192</c:v>
                </c:pt>
                <c:pt idx="1">
                  <c:v>8.2596092039359039</c:v>
                </c:pt>
                <c:pt idx="2">
                  <c:v>8.0094337633509003</c:v>
                </c:pt>
                <c:pt idx="3">
                  <c:v>7.8508341826992663</c:v>
                </c:pt>
                <c:pt idx="4">
                  <c:v>7.4074398616348338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7.3373576941829857</c:v>
                </c:pt>
                <c:pt idx="1">
                  <c:v>7.2961809324311471</c:v>
                </c:pt>
                <c:pt idx="2">
                  <c:v>6.9413639821747202</c:v>
                </c:pt>
                <c:pt idx="3">
                  <c:v>7.046455674637131</c:v>
                </c:pt>
                <c:pt idx="4">
                  <c:v>7.1448078345235437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8.9421980485350954</c:v>
                </c:pt>
                <c:pt idx="1">
                  <c:v>8.8964806998728712</c:v>
                </c:pt>
                <c:pt idx="2">
                  <c:v>8.5780761104130132</c:v>
                </c:pt>
                <c:pt idx="3">
                  <c:v>8.6799226533681697</c:v>
                </c:pt>
                <c:pt idx="4">
                  <c:v>8.6765570834113852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8.2623645494699858</c:v>
                </c:pt>
                <c:pt idx="1">
                  <c:v>7.7731612515114961</c:v>
                </c:pt>
                <c:pt idx="2">
                  <c:v>7.7796281449918396</c:v>
                </c:pt>
                <c:pt idx="3">
                  <c:v>7.688324753955472</c:v>
                </c:pt>
                <c:pt idx="4">
                  <c:v>7.5670509185983352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9.5830441467676586</c:v>
                </c:pt>
                <c:pt idx="1">
                  <c:v>9.3048539880424759</c:v>
                </c:pt>
                <c:pt idx="2">
                  <c:v>9.4596958029249922</c:v>
                </c:pt>
                <c:pt idx="3">
                  <c:v>9.499223377314383</c:v>
                </c:pt>
                <c:pt idx="4">
                  <c:v>9.3373947604723249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9.3880516661749365</c:v>
                </c:pt>
                <c:pt idx="1">
                  <c:v>8.9943283460035968</c:v>
                </c:pt>
                <c:pt idx="2">
                  <c:v>9.1177729273616475</c:v>
                </c:pt>
                <c:pt idx="3">
                  <c:v>9.0814383565736563</c:v>
                </c:pt>
                <c:pt idx="4">
                  <c:v>8.7653876850817021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8.5229345807180881</c:v>
                </c:pt>
                <c:pt idx="1">
                  <c:v>8.1319618550593269</c:v>
                </c:pt>
                <c:pt idx="2">
                  <c:v>8.0740885631799912</c:v>
                </c:pt>
                <c:pt idx="3">
                  <c:v>8.2913350790751146</c:v>
                </c:pt>
                <c:pt idx="4">
                  <c:v>8.2438346900268389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Sheet1!$B$2:$B$6</c:f>
              <c:numCache>
                <c:formatCode>0.0</c:formatCode>
                <c:ptCount val="5"/>
                <c:pt idx="0">
                  <c:v>6.9230757593159291</c:v>
                </c:pt>
                <c:pt idx="1">
                  <c:v>6.9889433284628604</c:v>
                </c:pt>
                <c:pt idx="2">
                  <c:v>7.0112487093179601</c:v>
                </c:pt>
                <c:pt idx="3">
                  <c:v>7.0186023390018279</c:v>
                </c:pt>
                <c:pt idx="4">
                  <c:v>7.0300610943727211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7.2634844065914903</c:v>
                </c:pt>
                <c:pt idx="1">
                  <c:v>6.9178835782991843</c:v>
                </c:pt>
                <c:pt idx="2">
                  <c:v>6.8978258878972776</c:v>
                </c:pt>
                <c:pt idx="3">
                  <c:v>6.5005879828368451</c:v>
                </c:pt>
                <c:pt idx="4">
                  <c:v>6.5799078078364666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5.2417628540684094</c:v>
                </c:pt>
                <c:pt idx="1">
                  <c:v>5.0819667021558654</c:v>
                </c:pt>
                <c:pt idx="2">
                  <c:v>5.6711312241628971</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9.1369564233863212</c:v>
                </c:pt>
                <c:pt idx="1">
                  <c:v>8.6747541095882426</c:v>
                </c:pt>
                <c:pt idx="2">
                  <c:v>8.4446799740490661</c:v>
                </c:pt>
                <c:pt idx="3">
                  <c:v>8.4663152731063516</c:v>
                </c:pt>
                <c:pt idx="4">
                  <c:v>9.2301909430450788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7.2610157744914554</c:v>
                </c:pt>
                <c:pt idx="1">
                  <c:v>6.7658840917864271</c:v>
                </c:pt>
                <c:pt idx="2">
                  <c:v>6.8182569442202947</c:v>
                </c:pt>
                <c:pt idx="3">
                  <c:v>6.8977857170589383</c:v>
                </c:pt>
                <c:pt idx="4">
                  <c:v>6.9352948642458614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6.5645840690318273</c:v>
                </c:pt>
                <c:pt idx="1">
                  <c:v>7.9864247751156379</c:v>
                </c:pt>
                <c:pt idx="2">
                  <c:v>7.424164629851095</c:v>
                </c:pt>
                <c:pt idx="3">
                  <c:v>7.7808488395584341</c:v>
                </c:pt>
                <c:pt idx="4">
                  <c:v>7.8689565250818081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9.1547632565055181</c:v>
                </c:pt>
                <c:pt idx="1">
                  <c:v>9.2389853615613315</c:v>
                </c:pt>
                <c:pt idx="2">
                  <c:v>9.2305579865355796</c:v>
                </c:pt>
                <c:pt idx="3">
                  <c:v>9.1380561693787552</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4.5012876188572992</c:v>
                </c:pt>
                <c:pt idx="1">
                  <c:v>4.3514937623904686</c:v>
                </c:pt>
                <c:pt idx="2">
                  <c:v>4.3239001417644873</c:v>
                </c:pt>
                <c:pt idx="3">
                  <c:v>4.0233002667153457</c:v>
                </c:pt>
                <c:pt idx="4">
                  <c:v>4.0817970991869688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6.7160041819311047</c:v>
                </c:pt>
                <c:pt idx="1">
                  <c:v>6.5877274331351776</c:v>
                </c:pt>
                <c:pt idx="2">
                  <c:v>6.6069764142915863</c:v>
                </c:pt>
                <c:pt idx="3">
                  <c:v>6.496528920600988</c:v>
                </c:pt>
                <c:pt idx="4">
                  <c:v>6.5920826449128196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7.45867358270994</c:v>
                </c:pt>
                <c:pt idx="1">
                  <c:v>6.9455183935087517</c:v>
                </c:pt>
                <c:pt idx="2">
                  <c:v>6.5955809386739652</c:v>
                </c:pt>
                <c:pt idx="3">
                  <c:v>7.3089783050036754</c:v>
                </c:pt>
                <c:pt idx="4">
                  <c:v>7.4357460611521802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8.48719245522134</c:v>
                </c:pt>
                <c:pt idx="1">
                  <c:v>8.1721724585478199</c:v>
                </c:pt>
                <c:pt idx="2">
                  <c:v>8.0352191746840624</c:v>
                </c:pt>
                <c:pt idx="3">
                  <c:v>8.1365920202438691</c:v>
                </c:pt>
                <c:pt idx="4">
                  <c:v>7.87761570010976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Sheet1!$B$2:$B$6</c:f>
              <c:numCache>
                <c:formatCode>0.0</c:formatCode>
                <c:ptCount val="5"/>
                <c:pt idx="0">
                  <c:v>8.4664650458073112</c:v>
                </c:pt>
                <c:pt idx="1">
                  <c:v>8.3753543273865549</c:v>
                </c:pt>
                <c:pt idx="2">
                  <c:v>7.7223219219083488</c:v>
                </c:pt>
                <c:pt idx="3">
                  <c:v>7.7164608395264214</c:v>
                </c:pt>
                <c:pt idx="4">
                  <c:v>7.5506943157367541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9.0824105074554708</c:v>
                </c:pt>
                <c:pt idx="1">
                  <c:v>8.9824971459619452</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9.4323328949180194</c:v>
                </c:pt>
                <c:pt idx="1">
                  <c:v>8.9950933604842174</c:v>
                </c:pt>
                <c:pt idx="2">
                  <c:v>9.1848484551891971</c:v>
                </c:pt>
                <c:pt idx="3">
                  <c:v>9.2096076984453568</c:v>
                </c:pt>
                <c:pt idx="4">
                  <c:v>8.9274292266261881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8.5402360295570503</c:v>
                </c:pt>
                <c:pt idx="1">
                  <c:v>8.0053728444328502</c:v>
                </c:pt>
                <c:pt idx="2">
                  <c:v>7.9859897086205427</c:v>
                </c:pt>
                <c:pt idx="3">
                  <c:v>8.0344682985325644</c:v>
                </c:pt>
                <c:pt idx="4">
                  <c:v>8.0611645598332871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7.3424913678372548</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0.8052738336713996</c:v>
                </c:pt>
                <c:pt idx="1">
                  <c:v>0.1947261663286004</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0.32727888922219739</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0.11108499996107568</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1.1597115784017276</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0.11108499996107568</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0.39845042677917331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1.272775499529101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3.8015691780465382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0.32460842287485114</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0.20671403017127155</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5.763032610893859E-2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0.60165239662440584</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5.763032610893859E-2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5.8231475050634529E-2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9.1595938187250674</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0.18782809509309839</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0.31164912873066175</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8.6885447037309049E-2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0.90707169247948727</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8.6885447037309049E-2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0.31164912873066086</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7.5949859470302528E-2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8.3938445911635622</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8.6700502898249709E-2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0.28179939522737829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7.8563564508900008E-2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0.82019242412034199</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7.856356450889912E-2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0.28179939522737918</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0.34361955217577744</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8.2666234533136826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6.8807042808644248E-2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0.15746332255157469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1.6438946608511902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0.15746332255157469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0.56480468195279609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1.3325393180733975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5.9913516583677593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1.7751553746116144E-2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0.25975548387249958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7.2417886835035361E-2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0.75603242449839669</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7.2417886835035361E-2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0.25975548387249958</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0.24746489036874486</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8.8774877939265426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0.32581225582631124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0.17791906451029416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1.8574496935076041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0.17791906451029416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0.63817731656946286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0.69544826418467842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6.9069690813176363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Sheet1!$B$2:$B$6</c:f>
              <c:numCache>
                <c:formatCode>0.0</c:formatCode>
                <c:ptCount val="5"/>
                <c:pt idx="0">
                  <c:v>7.5514960816680254</c:v>
                </c:pt>
                <c:pt idx="1">
                  <c:v>7.5697354593261714</c:v>
                </c:pt>
                <c:pt idx="2">
                  <c:v>7.6227509052643443</c:v>
                </c:pt>
                <c:pt idx="3">
                  <c:v>7.6244303340475286</c:v>
                </c:pt>
                <c:pt idx="4">
                  <c:v>7.6913096573044601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Sheet1!$B$2:$B$6</c:f>
              <c:numCache>
                <c:formatCode>0.0</c:formatCode>
                <c:ptCount val="5"/>
                <c:pt idx="0">
                  <c:v>9.2319181906085763</c:v>
                </c:pt>
                <c:pt idx="1">
                  <c:v>8.7649774256047372</c:v>
                </c:pt>
                <c:pt idx="2">
                  <c:v>8.4687492642833639</c:v>
                </c:pt>
                <c:pt idx="3">
                  <c:v>8.4518623230112944</c:v>
                </c:pt>
                <c:pt idx="4">
                  <c:v>8.3178084065244136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8.179247311353306</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2.119460500963391E-2</c:v>
                </c:pt>
                <c:pt idx="1">
                  <c:v>5.3949903660886332E-2</c:v>
                </c:pt>
                <c:pt idx="2">
                  <c:v>0.17341040462427751</c:v>
                </c:pt>
                <c:pt idx="3">
                  <c:v>0.75144508670520227</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8.3870013284631284E-2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0.16475944937997866</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4.5933702658839337E-2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0.47954131368755881</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4.5933702658839337E-2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0.16475944937997866</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2.067060996605008E-2</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9.6870004778675867</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0.59479588583051957</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0.17880308640775677</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1.8666787562109937</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0.17880308640775588</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0.64134821185189494</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0.40163360353179378</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6.084237953585907</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0.27132462197922447</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0.38587302451175542</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0.10757851424419318</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1.1231043669258938</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0.10757851424419407</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0.38587302451175454</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0.33177773052342374</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8.457986915649002</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0.57686798617563895</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0.29882887426899973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8.3311255944362728E-2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0.86975764652042553</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8.3311255944360951E-2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0.29882887426900062</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0.63188488375884333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8.5168909268373962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0.30004419832968843</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0.10818299658410702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1.1294150764616724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0.10818299658410702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0.38804124026008502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0.46000730665191902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8.150120282826645</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Sheet1!$B$2:$B$6</c:f>
              <c:numCache>
                <c:formatCode>0.0</c:formatCode>
                <c:ptCount val="5"/>
                <c:pt idx="0">
                  <c:v>8.5024900491042459</c:v>
                </c:pt>
                <c:pt idx="1">
                  <c:v>8.5026682360693489</c:v>
                </c:pt>
                <c:pt idx="2">
                  <c:v>8.5236734316850935</c:v>
                </c:pt>
                <c:pt idx="3">
                  <c:v>8.5383964538164516</c:v>
                </c:pt>
                <c:pt idx="4">
                  <c:v>8.5519526671638744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Sheet1!$B$2:$B$6</c:f>
              <c:numCache>
                <c:formatCode>0.0</c:formatCode>
                <c:ptCount val="5"/>
                <c:pt idx="0">
                  <c:v>9.5799966213728833</c:v>
                </c:pt>
                <c:pt idx="1">
                  <c:v>9.4862363003164063</c:v>
                </c:pt>
                <c:pt idx="2">
                  <c:v>9.3909360073142896</c:v>
                </c:pt>
                <c:pt idx="3">
                  <c:v>9.3494595401526794</c:v>
                </c:pt>
                <c:pt idx="4">
                  <c:v>9.2522059294998176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8.7153570717377686</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0.20020508666351056</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7.4143331920080158E-2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0.77404582544113154</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7.4143331920080158E-2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0.26594447726279391</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0.15199384734651211</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8.6520030322874213</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0.19745205697309842</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6.4746151828352083E-2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0.67594060366933917</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6.4746151828352083E-2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0.23223776241037442</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0.11713501149997008</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8.8798546394722599</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0.92100192678227355</c:v>
                </c:pt>
                <c:pt idx="1">
                  <c:v>7.7071290944123313E-3</c:v>
                </c:pt>
                <c:pt idx="2">
                  <c:v>1.734104046242774E-2</c:v>
                </c:pt>
                <c:pt idx="3">
                  <c:v>1.926782273603083E-3</c:v>
                </c:pt>
                <c:pt idx="4">
                  <c:v>3.8535645472061661E-3</c:v>
                </c:pt>
                <c:pt idx="5">
                  <c:v>4.8169556840077073E-2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0.24879497126336592</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7.3126936545982346E-2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0.76343480249484941</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7.3126936545982346E-2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0.26229877198550611</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0.38150043216546869</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8.6142135434536247</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Sheet1!$B$2:$B$6</c:f>
              <c:numCache>
                <c:formatCode>0.0</c:formatCode>
                <c:ptCount val="5"/>
                <c:pt idx="0">
                  <c:v>8.1024429391937023</c:v>
                </c:pt>
                <c:pt idx="1">
                  <c:v>8.2022611436285491</c:v>
                </c:pt>
                <c:pt idx="2">
                  <c:v>8.2194686218088595</c:v>
                </c:pt>
                <c:pt idx="3">
                  <c:v>8.2389992170530935</c:v>
                </c:pt>
                <c:pt idx="4">
                  <c:v>8.2529233097393977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Sheet1!$B$2:$B$6</c:f>
              <c:numCache>
                <c:formatCode>0.0</c:formatCode>
                <c:ptCount val="5"/>
                <c:pt idx="0">
                  <c:v>9.2105423720132116</c:v>
                </c:pt>
                <c:pt idx="1">
                  <c:v>9.1819888396401161</c:v>
                </c:pt>
                <c:pt idx="2">
                  <c:v>9.1795543245446964</c:v>
                </c:pt>
                <c:pt idx="3">
                  <c:v>8.9257812237039253</c:v>
                </c:pt>
                <c:pt idx="4">
                  <c:v>8.784963760589056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8.5321077836262305</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0.24961231681266938</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0.37158162266627759</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0.10359417825971207</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1.0815084667137516</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0.10359417825971207</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0.3715816226662767</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0.7811350142860185</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7.5366038431656932</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0.12130746818338523</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0.27352670320294692</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7.6257199823484001E-2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0.79611430528674632</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7.6257199823484001E-2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0.27352670320294692</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0.13519358490620625</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8.9551511216509567</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0.10028050797919619</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0.20234879109642279</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5.6413330091693581E-2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0.5889471315340522</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5.6413330091693581E-2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0.20234879109642279</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0.36051786865485802</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8.9139094647408115</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6.5027292765378775E-2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0.24620759032553075</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6.8640835405318512E-2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0.71660054551567143</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6.8640835405318512E-2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0.24620759032553075</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0.40732428432447243</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8.7227667049474604</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Sheet1!$B$2:$B$6</c:f>
              <c:numCache>
                <c:formatCode>0.0</c:formatCode>
                <c:ptCount val="5"/>
                <c:pt idx="0">
                  <c:v>7.9890726403741157</c:v>
                </c:pt>
                <c:pt idx="1">
                  <c:v>7.9930951194318132</c:v>
                </c:pt>
                <c:pt idx="2">
                  <c:v>8.0222920831015827</c:v>
                </c:pt>
                <c:pt idx="3">
                  <c:v>8.0894365786804965</c:v>
                </c:pt>
                <c:pt idx="4">
                  <c:v>8.1169393699185015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Sheet1!$B$2:$B$6</c:f>
              <c:numCache>
                <c:formatCode>0.0</c:formatCode>
                <c:ptCount val="5"/>
                <c:pt idx="0">
                  <c:v>9.1195228889244753</c:v>
                </c:pt>
                <c:pt idx="1">
                  <c:v>9.0417826372465289</c:v>
                </c:pt>
                <c:pt idx="2">
                  <c:v>9.0085631238135928</c:v>
                </c:pt>
                <c:pt idx="3">
                  <c:v>8.7478953062695233</c:v>
                </c:pt>
                <c:pt idx="4">
                  <c:v>8.6283854328455316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0.21643286573146289</c:v>
                </c:pt>
                <c:pt idx="1">
                  <c:v>2.004008016032064E-3</c:v>
                </c:pt>
                <c:pt idx="2">
                  <c:v>0.73346693386773543</c:v>
                </c:pt>
                <c:pt idx="3">
                  <c:v>1.202404809619239E-2</c:v>
                </c:pt>
                <c:pt idx="4">
                  <c:v>6.0120240480961932E-3</c:v>
                </c:pt>
                <c:pt idx="5">
                  <c:v>6.0120240480961932E-3</c:v>
                </c:pt>
                <c:pt idx="6">
                  <c:v>0</c:v>
                </c:pt>
                <c:pt idx="7">
                  <c:v>6.0120240480961932E-3</c:v>
                </c:pt>
                <c:pt idx="8">
                  <c:v>1.8036072144288581E-2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8.1632104048212799</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0.20658217294458314</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0.33340952671278679</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9.2952083302545674E-2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0.97040651105275266</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9.2952083302543898E-2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0.33340952671278679</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0.62113468474607458</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7.5670509185983352</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0.18633240227866743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6.350708468491284E-2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0.66300491916496895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6.350708468491284E-2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0.22779335648441901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0.27780354521905615</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8.6765570834113852</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0.14786409143719226</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0.26978065079059643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7.5212828418380617E-2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0.78521121656121196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7.5212828418380617E-2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0.26978065079059643</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0.56919407973887104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7.1448078345235437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6.5755013857740074E-2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0.30935264049449174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8.6245203286817507E-2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0.90038763891057094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8.6245203286818395E-2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0.30935264049449174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0.49941746460757486</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7.4074398616348338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0.29667697255119574</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0.24455090177237082</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6.8178963022972106E-2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0.71177866362577902</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6.8178963022972994E-2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0.24455090177236904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0.64453841099710196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8.2438346900268389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0.22299962570703791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0.22083157389067942</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6.1566191747727927E-2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0.64274227333086031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6.1566191747727927E-2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0.22083157389067942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0.25342649458570321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8.7653876850817021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0.1404585785509731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4.3969925513144048E-2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0.45903975997590507</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4.3969925513144048E-2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0.15771558349281989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1.0959869007333367E-2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9.3373947604723249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8.4898989840444372</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7.4027839750897471</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3</c:v>
                </c:pt>
                <c:pt idx="2">
                  <c:v>1</c:v>
                </c:pt>
                <c:pt idx="3">
                  <c:v>42</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9.1705761656062315</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7.1782920775327552</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8.0581547127512216</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Sheet1!$B$2:$B$6</c:f>
              <c:numCache>
                <c:formatCode>0.0</c:formatCode>
                <c:ptCount val="5"/>
                <c:pt idx="0">
                  <c:v>6.5077240656678939</c:v>
                </c:pt>
                <c:pt idx="1">
                  <c:v>6.6499828344472753</c:v>
                </c:pt>
                <c:pt idx="2">
                  <c:v>6.6501270544679869</c:v>
                </c:pt>
                <c:pt idx="3">
                  <c:v>6.7495874570810646</c:v>
                </c:pt>
                <c:pt idx="4">
                  <c:v>7.0026231162072268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Sheet1!$B$2:$B$6</c:f>
              <c:numCache>
                <c:formatCode>0.0</c:formatCode>
                <c:ptCount val="5"/>
                <c:pt idx="0">
                  <c:v>8.281606815436362</c:v>
                </c:pt>
                <c:pt idx="1">
                  <c:v>8.0179234718632717</c:v>
                </c:pt>
                <c:pt idx="2">
                  <c:v>7.9449655306481493</c:v>
                </c:pt>
                <c:pt idx="3">
                  <c:v>7.8376837231246501</c:v>
                </c:pt>
                <c:pt idx="4">
                  <c:v>7.7555205583112983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7.7555205583112983</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0.42214771824639019</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0.50374539005229124</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0.14044044848109483</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1.4661782800245495</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0.14044044848109394</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0.50374539005229124</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0.52086877701253087</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7.7312830461055819</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0.4424644930375905</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0.53007691959433068</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0.1477814820490515</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1.5428176249332051</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0.1477814820490515</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0.53007691959433068</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0.42274201807814649</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7.7797580705170146</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Sheet1!$B$2:$B$6</c:f>
              <c:numCache>
                <c:formatCode>0.0</c:formatCode>
                <c:ptCount val="5"/>
                <c:pt idx="0">
                  <c:v>6.3422173913457156</c:v>
                </c:pt>
                <c:pt idx="1">
                  <c:v>6.7501998902110216</c:v>
                </c:pt>
                <c:pt idx="2">
                  <c:v>6.7808946627187536</c:v>
                </c:pt>
                <c:pt idx="3">
                  <c:v>6.8002764117012582</c:v>
                </c:pt>
                <c:pt idx="4">
                  <c:v>6.8146978304295001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Sheet1!$B$2:$B$6</c:f>
              <c:numCache>
                <c:formatCode>0.0</c:formatCode>
                <c:ptCount val="5"/>
                <c:pt idx="0">
                  <c:v>8.2810455683201418</c:v>
                </c:pt>
                <c:pt idx="1">
                  <c:v>8.1254759738540727</c:v>
                </c:pt>
                <c:pt idx="2">
                  <c:v>7.6811210254004383</c:v>
                </c:pt>
                <c:pt idx="3">
                  <c:v>7.4471536409962216</c:v>
                </c:pt>
                <c:pt idx="4">
                  <c:v>7.3705974844011841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37</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7.0976481584235538</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0.28556156216195472</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9.0375062588554655E-2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0.94350278182879066</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9.0375062588553767E-2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0.32416601945556511</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0.74961977366868648</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6.9352948642458614</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1.2259453935381357</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0.4400741643924313</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0.12268938680669805</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1.2808597243245421</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0.12268938680669628</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0.44007416439243308</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0.22773953215695464</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9.2301909430450788</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1.2973722283369682E-2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0.36871192991494706</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0.10279412937597243</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1.0731560703138365</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0.10279412937597332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0.36871192991494706</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1.0071781263353028</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5.6711312241628971</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0.29580241386079198</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8.6966415417797371E-2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0.90791699083993471</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8.6966415417797371E-2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0.31193955395254402</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0.53623147211596756</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6.5799078078364666</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0.27406246261447187</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0.30720754694467978</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8.5647167242978384E-2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0.89414422778768454</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8.5647167242978384E-2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0.30720754694467978</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1.3336404314002719</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6.5920826449128196</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0.32919963655817597</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0.11048757751094396</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1.1534745731097722</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0.11048757751094485</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0.39630753412664976</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0.43797899833186182</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4.0817970991869688</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0.1149032269256427</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0.12342841771248381</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3.4410920042471815E-2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0.35924510429575562</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3.4410920042471815E-2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0.12342841771248381</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0.25519730380423766</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9.1380561693787552</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1.4041328002550202E-2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0.3813123907586764</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0.10630704365153321</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1.109830395026683</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0.10630704365153143</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0.3813123907586764</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0.59492677163156493</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7.8689565250818081</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4.7465376241182904</c:v>
                </c:pt>
                <c:pt idx="1">
                  <c:v>5.9243366606673522</c:v>
                </c:pt>
                <c:pt idx="2">
                  <c:v>7.1782920775327552</c:v>
                </c:pt>
                <c:pt idx="3" formatCode="General">
                  <c:v>5.9913516583677593</c:v>
                </c:pt>
                <c:pt idx="4">
                  <c:v>7.4027839750897471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5.6373932418186374</c:v>
                </c:pt>
                <c:pt idx="1">
                  <c:v>6.6213835006130024</c:v>
                </c:pt>
                <c:pt idx="2">
                  <c:v>7.8553173356277179</c:v>
                </c:pt>
                <c:pt idx="3" formatCode="General">
                  <c:v>6.5325733279171949</c:v>
                </c:pt>
                <c:pt idx="4">
                  <c:v>7.8576054915094913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0.41577898096241039</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0.38077232973158015</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0.10615647867495781</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1.1082585181153419</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0.10615647867495781</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0.38077232973158015</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0.40272255701377446</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6.6633507035465032</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3.3237072636047138E-2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0.39480612643053803</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0.11006899627058164</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1.1491046445764832</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0.11006899627058253</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0.39480612643053803</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0.23036452770434579</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7.87761570010976</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0.63214373207917429</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0.50476365301067894</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0.14072433258082384</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1.4691419895937594</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0.14072433258082562</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0.50476365301067894</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0.65049565353655403</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7.4357460611521802</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Sheet1!$B$2:$B$6</c:f>
              <c:numCache>
                <c:formatCode>0.0</c:formatCode>
                <c:ptCount val="5"/>
                <c:pt idx="0">
                  <c:v>8.7671289214830104</c:v>
                </c:pt>
                <c:pt idx="1">
                  <c:v>8.7752491832003905</c:v>
                </c:pt>
                <c:pt idx="2">
                  <c:v>8.7848978905044923</c:v>
                </c:pt>
                <c:pt idx="3">
                  <c:v>8.8283626946599512</c:v>
                </c:pt>
                <c:pt idx="4">
                  <c:v>8.8499196087640257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Sheet1!$B$2:$B$6</c:f>
              <c:numCache>
                <c:formatCode>0.0</c:formatCode>
                <c:ptCount val="5"/>
                <c:pt idx="0">
                  <c:v>9.7020303878348049</c:v>
                </c:pt>
                <c:pt idx="1">
                  <c:v>9.6002036903057082</c:v>
                </c:pt>
                <c:pt idx="2">
                  <c:v>9.5962713819697587</c:v>
                </c:pt>
                <c:pt idx="3">
                  <c:v>9.4135781828156979</c:v>
                </c:pt>
                <c:pt idx="4">
                  <c:v>9.2910091956259269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8.9824971459619452</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0.31695012369086406</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0.21541300326195234</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6.0055534768522989E-2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0.62697122962206464</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6.0055534768522989E-2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0.21541300326195234</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0.19078030156078363</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8.9824971459619452</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Sheet1!$B$2:$B$6</c:f>
              <c:numCache>
                <c:formatCode>0.0</c:formatCode>
                <c:ptCount val="5"/>
                <c:pt idx="0">
                  <c:v>8.8590301101767199</c:v>
                </c:pt>
                <c:pt idx="1">
                  <c:v>8.8687804782461299</c:v>
                </c:pt>
                <c:pt idx="2">
                  <c:v>8.9052844574330976</c:v>
                </c:pt>
                <c:pt idx="3">
                  <c:v>8.9134028597499277</c:v>
                </c:pt>
                <c:pt idx="4">
                  <c:v>8.9274292266261881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Sheet1!$B$2:$B$6</c:f>
              <c:numCache>
                <c:formatCode>0.0</c:formatCode>
                <c:ptCount val="5"/>
                <c:pt idx="0">
                  <c:v>9.7669674898141068</c:v>
                </c:pt>
                <c:pt idx="1">
                  <c:v>9.690170122682078</c:v>
                </c:pt>
                <c:pt idx="2">
                  <c:v>9.6595289552409866</c:v>
                </c:pt>
                <c:pt idx="3">
                  <c:v>9.4654623289421451</c:v>
                </c:pt>
                <c:pt idx="4">
                  <c:v>9.3403497646641149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8.9274292266261881</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9.2301909430450788</c:v>
                </c:pt>
                <c:pt idx="1">
                  <c:v>7.7797580705170146</c:v>
                </c:pt>
                <c:pt idx="2">
                  <c:v>7.8109860069114374</c:v>
                </c:pt>
                <c:pt idx="3">
                  <c:v>9.1705761656062315</c:v>
                </c:pt>
                <c:pt idx="4">
                  <c:v>8.5168909268373962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8.2169881909637006</c:v>
                </c:pt>
                <c:pt idx="1">
                  <c:v>6.7874547888115169</c:v>
                </c:pt>
                <c:pt idx="2">
                  <c:v>6.8928339503528786</c:v>
                </c:pt>
                <c:pt idx="3">
                  <c:v>8.3932249382655506</c:v>
                </c:pt>
                <c:pt idx="4">
                  <c:v>7.962676384641771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0.12905141491276773</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0.19886043767971451</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5.5440803239880765E-2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0.57879408971248125</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5.5440803239880765E-2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0.19886043767971451</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0.1800024475946973</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8.9274292266261881</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Sheet1!$B$2:$B$6</c:f>
              <c:numCache>
                <c:formatCode>0.0</c:formatCode>
                <c:ptCount val="5"/>
                <c:pt idx="0">
                  <c:v>7.6355946015714631</c:v>
                </c:pt>
                <c:pt idx="1">
                  <c:v>7.7469971648503986</c:v>
                </c:pt>
                <c:pt idx="2">
                  <c:v>7.7942290202396736</c:v>
                </c:pt>
                <c:pt idx="3">
                  <c:v>7.8016330741135649</c:v>
                </c:pt>
                <c:pt idx="4">
                  <c:v>7.9374280684610836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9.2125377379689173</c:v>
                </c:pt>
                <c:pt idx="1">
                  <c:v>9.1771020262445671</c:v>
                </c:pt>
                <c:pt idx="2">
                  <c:v>9.1764197282906927</c:v>
                </c:pt>
                <c:pt idx="3">
                  <c:v>9.0222458100693341</c:v>
                </c:pt>
                <c:pt idx="4">
                  <c:v>8.6987122577751226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8.0611645598332871</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5.7807608116919873E-2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0.27284374350371809</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7.6066795765506789E-2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0.79412651403959345</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7.6066795765505901E-2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0.27284374350371898</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0.5111328688159702</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8.0611645598332871</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Macclesfield District General Hospital (124)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Macclesfield District General Hospital (124)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Macclesfield District General Hospital (124)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Macclesfield District General Hospital (124)</c:v>
                </c:pt>
              </c:strCache>
            </c:strRef>
          </c:cat>
          <c:val>
            <c:numRef>
              <c:f>Sheet1!$G$2:$G$3</c:f>
              <c:numCache>
                <c:formatCode>0.0;;</c:formatCode>
                <c:ptCount val="2"/>
                <c:pt idx="0">
                  <c:v>7.8109860069114374</c:v>
                </c:pt>
                <c:pt idx="1">
                  <c:v>7.8109860069114374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Macclesfield District General Hospital (124)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Macclesfield District General Hospital (124)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Macclesfield District General Hospital (124)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2.1890139930885626</c:v>
                </c:pt>
                <c:pt idx="1">
                  <c:v>2.1890139930885626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Macclesfield District General Hospital (126)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Macclesfield District General Hospital (126)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Macclesfield District General Hospital (126)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Macclesfield District General Hospital (126)</c:v>
                </c:pt>
              </c:strCache>
            </c:strRef>
          </c:cat>
          <c:val>
            <c:numRef>
              <c:f>Sheet1!$G$2:$G$3</c:f>
              <c:numCache>
                <c:formatCode>0.0;;</c:formatCode>
                <c:ptCount val="2"/>
                <c:pt idx="0">
                  <c:v>7.7944135089086739</c:v>
                </c:pt>
                <c:pt idx="1">
                  <c:v>7.7944135089086739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Macclesfield District General Hospital (126)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Macclesfield District General Hospital (126)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Macclesfield District General Hospital (126)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2.2055864910913261</c:v>
                </c:pt>
                <c:pt idx="1">
                  <c:v>2.2055864910913261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Macclesfield District General Hospital (496)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Macclesfield District General Hospital (496)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Macclesfield District General Hospital (496)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Macclesfield District General Hospital (496)</c:v>
                </c:pt>
              </c:strCache>
            </c:strRef>
          </c:cat>
          <c:val>
            <c:numRef>
              <c:f>Sheet1!$G$2:$G$3</c:f>
              <c:numCache>
                <c:formatCode>0.0;;</c:formatCode>
                <c:ptCount val="2"/>
                <c:pt idx="0">
                  <c:v>5.9243366606673522</c:v>
                </c:pt>
                <c:pt idx="1">
                  <c:v>5.9243366606673522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Macclesfield District General Hospital (496)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Macclesfield District General Hospital (496)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Macclesfield District General Hospital (496)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4.0756633393326478</c:v>
                </c:pt>
                <c:pt idx="1">
                  <c:v>4.0756633393326478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Macclesfield District General Hospital (318)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Macclesfield District General Hospital (318)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Macclesfield District General Hospital (318)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Macclesfield District General Hospital (318)</c:v>
                </c:pt>
              </c:strCache>
            </c:strRef>
          </c:cat>
          <c:val>
            <c:numRef>
              <c:f>Sheet1!$G$2:$G$3</c:f>
              <c:numCache>
                <c:formatCode>0.0;;</c:formatCode>
                <c:ptCount val="2"/>
                <c:pt idx="0">
                  <c:v>4.7465376241182904</c:v>
                </c:pt>
                <c:pt idx="1">
                  <c:v>4.7465376241182904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Macclesfield District General Hospital (318)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Macclesfield District General Hospital (318)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Macclesfield District General Hospital (318)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5.2534623758817096</c:v>
                </c:pt>
                <c:pt idx="1">
                  <c:v>5.2534623758817096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Sheet1!$G$2:$G$3</c:f>
              <c:numCache>
                <c:formatCode>0.0;;</c:formatCode>
                <c:ptCount val="2"/>
                <c:pt idx="0">
                  <c:v>8.2666234533136826</c:v>
                </c:pt>
                <c:pt idx="1">
                  <c:v>8.2666234533136826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Macclesfield District General Hospital (514)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1.7333765466863174</c:v>
                </c:pt>
                <c:pt idx="1">
                  <c:v>1.7333765466863174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27956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RJN | East Cheshire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27956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RJN | East Cheshire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RJN | East Cheshire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East Cheshire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93864383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986808959"/>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83617244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43498688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959678541"/>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During your time in hospital, did you get enough to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East Cheshire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East Cheshire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519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discussing with patient whether they would need any additional equipment in their home after leaving</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list:</a:t>
            </a:r>
            <a:r>
              <a:rPr lang="en-GB" sz="1250">
                <a:solidFill>
                  <a:prstClr val="black"/>
                </a:solidFill>
                <a:latin typeface="Arial"/>
              </a:rPr>
              <a:t> </a:t>
            </a:r>
            <a:r>
              <a:rPr lang="en-GB" sz="1250" b="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Taking medication:</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able to take medication they brought with them when they need to</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noProof="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noise from other patients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Staff taking into account patients' individual needs: Religious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9169643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335972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396995879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72666195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843127000"/>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039907903"/>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350280138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166859815"/>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8756476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78149966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061159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06103136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412572193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27204597"/>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976447855"/>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360989089"/>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722301237"/>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221992091"/>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0833635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91042933"/>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680616761"/>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5541902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6777438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930453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43321304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78803533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304406474"/>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534633140"/>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737322315"/>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190878408"/>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313517193"/>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4351455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7489974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185050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947946721"/>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3863925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20899727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58825823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689825071"/>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217530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40668462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682996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314894703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07240459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638829048"/>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630956128"/>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556757488"/>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78577254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40895517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5488691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227778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335244600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252237574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851550607"/>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468762120"/>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02148964"/>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957623101"/>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41160708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914948907"/>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817865624"/>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457880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7345955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56879596"/>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301594140"/>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797975143"/>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455776571"/>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674500117"/>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70720845"/>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803963082"/>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2016901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602020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16398832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42072612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759309262"/>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00261403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7469595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8091726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548159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3277817088"/>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418018902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580223476"/>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48784355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71434822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29016003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9050105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036744947"/>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4027120642"/>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875202718"/>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408591958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2882449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574578040"/>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018837083"/>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464750761"/>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7604809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2878483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570082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1636335687"/>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271626978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46843135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7644681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8770143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661690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69510811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43789201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429508550"/>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12616765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207756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06323016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441719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79785604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73488451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3339887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32179164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65877342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63276089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44827761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724933862"/>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4999075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9037416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5770989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59600497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165468907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396443314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83747051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06197667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8548275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25444417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82224200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38143179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1071024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00688640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3588748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39408206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7095723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93321297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16326662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197185357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6948200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65810987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24688913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54198863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4563660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563311646"/>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903128926"/>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77498155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32330451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88238813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657849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39478537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92761509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92656977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21246503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394083515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38084094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46827850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56998752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51878159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9597538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46866866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9624792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837785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96697383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7107291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86219082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6410078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01596357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969442068"/>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4064616628"/>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3313187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74329673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514</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627081201"/>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997669651"/>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030535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63607236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514</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62854346"/>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11095377"/>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16039712"/>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1735629"/>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23279379"/>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32819201"/>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52972906"/>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31034529"/>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98112281"/>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2557409"/>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8804744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3200471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8177373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5887383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924540137"/>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4238139145"/>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81%</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519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78%</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22%</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75275335"/>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080777596"/>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736868148"/>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1812320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1235766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52088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6961536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6192228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2584938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730546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2911697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9264636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5031330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877558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5936067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6268450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7755701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94513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594489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641890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9830454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9384645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2151118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6943598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5029764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949216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2879618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68471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2063348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410722599"/>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63599805"/>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09719404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4280846305"/>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81645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9096332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2591287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6560204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577366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5829883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6449214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472540220"/>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511759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5714013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21444441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00305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290605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4773562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7776569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4878617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2805225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316561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17212964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28774557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398297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3208871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874289950"/>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If you brought medication with you to hospital, were you able to take it when you needed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10905</TotalTime>
  <Words>15959</Words>
  <Application>Microsoft Office PowerPoint</Application>
  <PresentationFormat>Widescreen</PresentationFormat>
  <Paragraphs>2011</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East Cheshire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2025-08-03T12:04:38Z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